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notesMasterIdLst>
    <p:notesMasterId r:id="rId14"/>
  </p:notesMasterIdLst>
  <p:sldIdLst>
    <p:sldId id="256" r:id="rId2"/>
    <p:sldId id="257" r:id="rId3"/>
    <p:sldId id="258" r:id="rId4"/>
    <p:sldId id="259" r:id="rId5"/>
    <p:sldId id="262" r:id="rId6"/>
    <p:sldId id="263" r:id="rId7"/>
    <p:sldId id="264" r:id="rId8"/>
    <p:sldId id="265" r:id="rId9"/>
    <p:sldId id="266" r:id="rId10"/>
    <p:sldId id="267" r:id="rId11"/>
    <p:sldId id="260"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3" d="100"/>
          <a:sy n="73" d="100"/>
        </p:scale>
        <p:origin x="-38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3F8F43-318C-FE4E-9976-5BAF16F25668}" type="datetimeFigureOut">
              <a:rPr lang="en-US" smtClean="0"/>
              <a:t>3/23/2017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994FB1-14AB-2B4C-B6DA-902852485587}" type="slidenum">
              <a:rPr lang="en-US" smtClean="0"/>
              <a:t>‹#›</a:t>
            </a:fld>
            <a:endParaRPr lang="en-US"/>
          </a:p>
        </p:txBody>
      </p:sp>
    </p:spTree>
    <p:extLst>
      <p:ext uri="{BB962C8B-B14F-4D97-AF65-F5344CB8AC3E}">
        <p14:creationId xmlns:p14="http://schemas.microsoft.com/office/powerpoint/2010/main" val="11514695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Students may suggest plant growth, health, or the production of oxygen. Tell the students to plan an investigation to test whether or not plants actually need light as the energy source for photosynthesis to occur.</a:t>
            </a:r>
          </a:p>
          <a:p>
            <a:endParaRPr lang="en-US" dirty="0"/>
          </a:p>
        </p:txBody>
      </p:sp>
      <p:sp>
        <p:nvSpPr>
          <p:cNvPr id="4" name="Slide Number Placeholder 3"/>
          <p:cNvSpPr>
            <a:spLocks noGrp="1"/>
          </p:cNvSpPr>
          <p:nvPr>
            <p:ph type="sldNum" sz="quarter" idx="10"/>
          </p:nvPr>
        </p:nvSpPr>
        <p:spPr/>
        <p:txBody>
          <a:bodyPr/>
          <a:lstStyle/>
          <a:p>
            <a:fld id="{B4994FB1-14AB-2B4C-B6DA-902852485587}"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E2A831FA-BAA5-3D43-8B94-F3547169186C}" type="datetimeFigureOut">
              <a:rPr lang="en-US" smtClean="0"/>
              <a:t>3/23/2017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2BDB93A9-DE17-42E8-A366-46C30944BF19}"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A831FA-BAA5-3D43-8B94-F3547169186C}"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4F3C1-E3AC-A14E-8A06-E976538E5CC6}" type="slidenum">
              <a:rPr lang="en-US" smtClean="0"/>
              <a:t>‹#›</a:t>
            </a:fld>
            <a:endParaRPr lang="en-US"/>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E2A831FA-BAA5-3D43-8B94-F3547169186C}"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E2A831FA-BAA5-3D43-8B94-F3547169186C}"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4F3C1-E3AC-A14E-8A06-E976538E5CC6}" type="slidenum">
              <a:rPr lang="en-US" smtClean="0"/>
              <a:t>‹#›</a:t>
            </a:fld>
            <a:endParaRPr lang="en-US"/>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2A831FA-BAA5-3D43-8B94-F3547169186C}"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2A831FA-BAA5-3D43-8B94-F3547169186C}"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4F3C1-E3AC-A14E-8A06-E976538E5CC6}" type="slidenum">
              <a:rPr lang="en-US" smtClean="0"/>
              <a:t>‹#›</a:t>
            </a:fld>
            <a:endParaRPr lang="en-US"/>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2A831FA-BAA5-3D43-8B94-F3547169186C}"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E2A831FA-BAA5-3D43-8B94-F3547169186C}" type="datetimeFigureOut">
              <a:rPr lang="en-US" smtClean="0"/>
              <a:t>3/23/2017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A831FA-BAA5-3D43-8B94-F3547169186C}"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2A831FA-BAA5-3D43-8B94-F3547169186C}"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2A831FA-BAA5-3D43-8B94-F3547169186C}" type="datetimeFigureOut">
              <a:rPr lang="en-US" smtClean="0"/>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4F3C1-E3AC-A14E-8A06-E976538E5CC6}" type="slidenum">
              <a:rPr lang="en-US" smtClean="0"/>
              <a:t>‹#›</a:t>
            </a:fld>
            <a:endParaRPr lang="en-US"/>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2A831FA-BAA5-3D43-8B94-F3547169186C}" type="datetimeFigureOut">
              <a:rPr lang="en-US" smtClean="0"/>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E2A831FA-BAA5-3D43-8B94-F3547169186C}" type="datetimeFigureOut">
              <a:rPr lang="en-US" smtClean="0"/>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4F3C1-E3AC-A14E-8A06-E976538E5C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E2A831FA-BAA5-3D43-8B94-F3547169186C}"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B93A9-DE17-42E8-A366-46C30944BF19}"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E2A831FA-BAA5-3D43-8B94-F3547169186C}" type="datetimeFigureOut">
              <a:rPr lang="en-US" smtClean="0"/>
              <a:t>3/23/2017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3434F3C1-E3AC-A14E-8A06-E976538E5CC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Importance Of Light</a:t>
            </a:r>
            <a:endParaRPr lang="en-US" dirty="0"/>
          </a:p>
        </p:txBody>
      </p:sp>
      <p:sp>
        <p:nvSpPr>
          <p:cNvPr id="3" name="Subtitle 2"/>
          <p:cNvSpPr>
            <a:spLocks noGrp="1"/>
          </p:cNvSpPr>
          <p:nvPr>
            <p:ph type="subTitle" idx="1"/>
          </p:nvPr>
        </p:nvSpPr>
        <p:spPr/>
        <p:txBody>
          <a:bodyPr/>
          <a:lstStyle/>
          <a:p>
            <a:r>
              <a:rPr lang="en-US" dirty="0" smtClean="0"/>
              <a:t>Do 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Steps</a:t>
            </a:r>
            <a:endParaRPr lang="en-US" dirty="0"/>
          </a:p>
        </p:txBody>
      </p:sp>
      <p:sp>
        <p:nvSpPr>
          <p:cNvPr id="3" name="Content Placeholder 2"/>
          <p:cNvSpPr>
            <a:spLocks noGrp="1"/>
          </p:cNvSpPr>
          <p:nvPr>
            <p:ph idx="1"/>
          </p:nvPr>
        </p:nvSpPr>
        <p:spPr/>
        <p:txBody>
          <a:bodyPr/>
          <a:lstStyle/>
          <a:p>
            <a:pPr marL="0" indent="0">
              <a:buNone/>
            </a:pPr>
            <a:r>
              <a:rPr lang="en-US" sz="3200" dirty="0" smtClean="0">
                <a:solidFill>
                  <a:srgbClr val="FF0000"/>
                </a:solidFill>
              </a:rPr>
              <a:t>Steps 8 through 11 are critical steps.</a:t>
            </a:r>
          </a:p>
          <a:p>
            <a:pPr marL="0" indent="0">
              <a:buNone/>
            </a:pPr>
            <a:r>
              <a:rPr lang="en-US" sz="3200" dirty="0" smtClean="0">
                <a:solidFill>
                  <a:srgbClr val="FF0000"/>
                </a:solidFill>
              </a:rPr>
              <a:t>Make sure you read carefully and fully understand what to do.</a:t>
            </a:r>
          </a:p>
          <a:p>
            <a:pPr marL="0" indent="0">
              <a:buNone/>
            </a:pPr>
            <a:r>
              <a:rPr lang="en-US" sz="3200" dirty="0" smtClean="0">
                <a:solidFill>
                  <a:srgbClr val="FF0000"/>
                </a:solidFill>
              </a:rPr>
              <a:t>Ask for help!</a:t>
            </a:r>
            <a:endParaRPr lang="en-US" dirty="0">
              <a:solidFill>
                <a:srgbClr val="FF0000"/>
              </a:solidFill>
            </a:endParaRPr>
          </a:p>
        </p:txBody>
      </p:sp>
    </p:spTree>
    <p:extLst>
      <p:ext uri="{BB962C8B-B14F-4D97-AF65-F5344CB8AC3E}">
        <p14:creationId xmlns:p14="http://schemas.microsoft.com/office/powerpoint/2010/main" val="1724375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Investigation</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dirty="0" smtClean="0"/>
              <a:t>What collected in the test tubes of each setup?</a:t>
            </a:r>
          </a:p>
          <a:p>
            <a:pPr marL="457200" indent="-457200">
              <a:buAutoNum type="arabicPeriod"/>
            </a:pPr>
            <a:endParaRPr lang="en-US" dirty="0"/>
          </a:p>
          <a:p>
            <a:pPr marL="0" indent="0">
              <a:buNone/>
            </a:pPr>
            <a:r>
              <a:rPr lang="en-US" dirty="0"/>
              <a:t>Oxygen in the test tubes of the plants with light and another gas (carbon dioxide) in the tubes without light Oxygen is flammable and makes the splint relight. The other gas did not make the splint relight</a:t>
            </a:r>
          </a:p>
          <a:p>
            <a:pPr marL="457200" indent="-457200">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Investigation</a:t>
            </a:r>
            <a:endParaRPr lang="en-US" dirty="0"/>
          </a:p>
        </p:txBody>
      </p:sp>
      <p:sp>
        <p:nvSpPr>
          <p:cNvPr id="3" name="Content Placeholder 2"/>
          <p:cNvSpPr>
            <a:spLocks noGrp="1"/>
          </p:cNvSpPr>
          <p:nvPr>
            <p:ph idx="1"/>
          </p:nvPr>
        </p:nvSpPr>
        <p:spPr/>
        <p:txBody>
          <a:bodyPr>
            <a:normAutofit fontScale="85000" lnSpcReduction="10000"/>
          </a:bodyPr>
          <a:lstStyle/>
          <a:p>
            <a:pPr marL="457200" indent="-457200">
              <a:buAutoNum type="arabicPeriod"/>
            </a:pPr>
            <a:r>
              <a:rPr lang="en-US" dirty="0"/>
              <a:t>How did you know the gas in the tube was or was not oxygen?</a:t>
            </a:r>
          </a:p>
          <a:p>
            <a:pPr marL="457200" indent="-457200">
              <a:buAutoNum type="arabicPeriod"/>
            </a:pPr>
            <a:r>
              <a:rPr lang="en-US" dirty="0"/>
              <a:t>How does oxygen collecting in the tube indicate photosynthesis has occurred?</a:t>
            </a:r>
          </a:p>
          <a:p>
            <a:pPr marL="0" indent="0">
              <a:buNone/>
            </a:pPr>
            <a:endParaRPr lang="en-US" dirty="0" smtClean="0"/>
          </a:p>
          <a:p>
            <a:pPr marL="0" indent="0">
              <a:buNone/>
            </a:pPr>
            <a:r>
              <a:rPr lang="en-US" dirty="0" smtClean="0"/>
              <a:t>.Oxygen is released by plants as a product of the process of photosynthesis. The mouth of the tube was underwater and filled with water. </a:t>
            </a:r>
          </a:p>
          <a:p>
            <a:pPr marL="457200" indent="-457200">
              <a:buAutoNum type="arabicPeriod"/>
            </a:pPr>
            <a:r>
              <a:rPr lang="en-US" dirty="0" smtClean="0"/>
              <a:t>Gas from the air could not have entered the tube. The oxygen was produced as a result of leaving the plant in light and collected in the tube as the plant released the oxygen.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Discussion</a:t>
            </a:r>
            <a:endParaRPr lang="en-US" dirty="0"/>
          </a:p>
        </p:txBody>
      </p:sp>
      <p:sp>
        <p:nvSpPr>
          <p:cNvPr id="3" name="Content Placeholder 2"/>
          <p:cNvSpPr>
            <a:spLocks noGrp="1"/>
          </p:cNvSpPr>
          <p:nvPr>
            <p:ph idx="1"/>
          </p:nvPr>
        </p:nvSpPr>
        <p:spPr>
          <a:xfrm>
            <a:off x="900112" y="2133601"/>
            <a:ext cx="7345363" cy="3931920"/>
          </a:xfrm>
        </p:spPr>
        <p:txBody>
          <a:bodyPr>
            <a:normAutofit/>
          </a:bodyPr>
          <a:lstStyle/>
          <a:p>
            <a:pPr marL="514350" indent="-514350">
              <a:buAutoNum type="arabicPeriod"/>
            </a:pPr>
            <a:r>
              <a:rPr lang="en-US" sz="3600" dirty="0" smtClean="0"/>
              <a:t>What </a:t>
            </a:r>
            <a:r>
              <a:rPr lang="en-US" sz="3600" dirty="0"/>
              <a:t>do plants require for photosynthesis to occur?</a:t>
            </a:r>
            <a:r>
              <a:rPr lang="en-US" sz="3600" dirty="0" smtClean="0"/>
              <a:t> </a:t>
            </a:r>
          </a:p>
          <a:p>
            <a:pPr marL="514350" indent="-514350">
              <a:buAutoNum type="arabicPeriod"/>
            </a:pPr>
            <a:endParaRPr lang="en-US" sz="3600" dirty="0"/>
          </a:p>
          <a:p>
            <a:pPr marL="514350" indent="-514350">
              <a:buNone/>
            </a:pPr>
            <a:r>
              <a:rPr lang="en-US" sz="3600" dirty="0" smtClean="0"/>
              <a:t>Plants </a:t>
            </a:r>
            <a:r>
              <a:rPr lang="en-US" sz="3600" dirty="0"/>
              <a:t>require carbon dioxide, water, and light for photosynthesis to occur.</a:t>
            </a:r>
            <a:r>
              <a:rPr lang="en-US" sz="3600" dirty="0" smtClean="0"/>
              <a:t>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Pre-Discussion</a:t>
            </a:r>
            <a:endParaRPr lang="en-US" dirty="0"/>
          </a:p>
        </p:txBody>
      </p:sp>
      <p:sp>
        <p:nvSpPr>
          <p:cNvPr id="3" name="Content Placeholder 2"/>
          <p:cNvSpPr>
            <a:spLocks noGrp="1"/>
          </p:cNvSpPr>
          <p:nvPr>
            <p:ph idx="1"/>
          </p:nvPr>
        </p:nvSpPr>
        <p:spPr/>
        <p:txBody>
          <a:bodyPr>
            <a:normAutofit/>
          </a:bodyPr>
          <a:lstStyle/>
          <a:p>
            <a:pPr>
              <a:buNone/>
            </a:pPr>
            <a:r>
              <a:rPr lang="en-US" dirty="0" smtClean="0"/>
              <a:t>2. How could you test whether or not plants actually need carbon dioxide or water or light in order for photosynthesis to occur? </a:t>
            </a:r>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Pre-Discussion</a:t>
            </a:r>
            <a:endParaRPr lang="en-US" dirty="0"/>
          </a:p>
        </p:txBody>
      </p:sp>
      <p:sp>
        <p:nvSpPr>
          <p:cNvPr id="3" name="Content Placeholder 2"/>
          <p:cNvSpPr>
            <a:spLocks noGrp="1"/>
          </p:cNvSpPr>
          <p:nvPr>
            <p:ph idx="1"/>
          </p:nvPr>
        </p:nvSpPr>
        <p:spPr/>
        <p:txBody>
          <a:bodyPr/>
          <a:lstStyle/>
          <a:p>
            <a:pPr>
              <a:buNone/>
            </a:pPr>
            <a:r>
              <a:rPr lang="en-US" dirty="0" smtClean="0"/>
              <a:t>3. </a:t>
            </a:r>
            <a:r>
              <a:rPr lang="en-US" sz="3600" dirty="0" smtClean="0"/>
              <a:t>What evidence would indicate photosynthesis had occurred? </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Is light needed for photosynthesis to occur?</a:t>
            </a:r>
            <a:endParaRPr lang="en-US" sz="4000" dirty="0"/>
          </a:p>
        </p:txBody>
      </p:sp>
    </p:spTree>
    <p:extLst>
      <p:ext uri="{BB962C8B-B14F-4D97-AF65-F5344CB8AC3E}">
        <p14:creationId xmlns:p14="http://schemas.microsoft.com/office/powerpoint/2010/main" val="247593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lstStyle/>
          <a:p>
            <a:r>
              <a:rPr lang="en-US" dirty="0" smtClean="0"/>
              <a:t>IV: Light</a:t>
            </a:r>
          </a:p>
          <a:p>
            <a:r>
              <a:rPr lang="en-US" dirty="0" smtClean="0"/>
              <a:t>DV: Photosynthesis, Presence of Oxygen</a:t>
            </a:r>
          </a:p>
          <a:p>
            <a:r>
              <a:rPr lang="en-US" dirty="0" smtClean="0"/>
              <a:t>CV: Type of plant, Same amount of light exposure for the plant in the light, same set-up</a:t>
            </a:r>
            <a:endParaRPr lang="en-US" dirty="0"/>
          </a:p>
        </p:txBody>
      </p:sp>
    </p:spTree>
    <p:extLst>
      <p:ext uri="{BB962C8B-B14F-4D97-AF65-F5344CB8AC3E}">
        <p14:creationId xmlns:p14="http://schemas.microsoft.com/office/powerpoint/2010/main" val="267231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a:xfrm>
            <a:off x="900112" y="1841863"/>
            <a:ext cx="7345363" cy="4223658"/>
          </a:xfrm>
        </p:spPr>
        <p:txBody>
          <a:bodyPr>
            <a:normAutofit/>
          </a:bodyPr>
          <a:lstStyle/>
          <a:p>
            <a:pPr marL="0" indent="0">
              <a:buNone/>
            </a:pPr>
            <a:r>
              <a:rPr lang="en-US" sz="3200" dirty="0" smtClean="0">
                <a:solidFill>
                  <a:srgbClr val="FF0000"/>
                </a:solidFill>
              </a:rPr>
              <a:t>If a plant is kept in light, then oxygen will be produced, because the plant can perform photosynthesis.</a:t>
            </a:r>
          </a:p>
          <a:p>
            <a:pPr marL="0" indent="0">
              <a:buNone/>
            </a:pPr>
            <a:r>
              <a:rPr lang="en-US" sz="2800" dirty="0"/>
              <a:t>If a </a:t>
            </a:r>
            <a:r>
              <a:rPr lang="en-US" sz="2800"/>
              <a:t>plant </a:t>
            </a:r>
            <a:r>
              <a:rPr lang="en-US" sz="2800" smtClean="0"/>
              <a:t>is </a:t>
            </a:r>
            <a:r>
              <a:rPr lang="en-US" sz="2800" dirty="0"/>
              <a:t>kept in dark conditions, then no photosynthesis can occur, because the plant needs light to perform this process.  This also means that no oxygen is produced.</a:t>
            </a:r>
          </a:p>
          <a:p>
            <a:pPr marL="0" indent="0">
              <a:buNone/>
            </a:pPr>
            <a:endParaRPr lang="en-US" sz="2800" dirty="0">
              <a:solidFill>
                <a:srgbClr val="FF0000"/>
              </a:solidFill>
            </a:endParaRPr>
          </a:p>
        </p:txBody>
      </p:sp>
    </p:spTree>
    <p:extLst>
      <p:ext uri="{BB962C8B-B14F-4D97-AF65-F5344CB8AC3E}">
        <p14:creationId xmlns:p14="http://schemas.microsoft.com/office/powerpoint/2010/main" val="170416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Complete the list once all the material is at your table</a:t>
            </a:r>
          </a:p>
          <a:p>
            <a:pPr marL="0" indent="0">
              <a:buNone/>
            </a:pPr>
            <a:endParaRPr lang="en-US" sz="3600" dirty="0"/>
          </a:p>
        </p:txBody>
      </p:sp>
    </p:spTree>
    <p:extLst>
      <p:ext uri="{BB962C8B-B14F-4D97-AF65-F5344CB8AC3E}">
        <p14:creationId xmlns:p14="http://schemas.microsoft.com/office/powerpoint/2010/main" val="2022360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Follow each step of the procedure correctly! Read before you do!</a:t>
            </a:r>
          </a:p>
          <a:p>
            <a:pPr marL="0" indent="0">
              <a:buNone/>
            </a:pPr>
            <a:r>
              <a:rPr lang="en-US" sz="3200" dirty="0" smtClean="0"/>
              <a:t>Why is baking soda (NaHCo3) used??</a:t>
            </a:r>
          </a:p>
          <a:p>
            <a:pPr marL="0" indent="0">
              <a:buNone/>
            </a:pPr>
            <a:r>
              <a:rPr lang="en-US" sz="3200" dirty="0" smtClean="0"/>
              <a:t>It provides CO2</a:t>
            </a:r>
            <a:endParaRPr lang="en-US" sz="3200" dirty="0"/>
          </a:p>
        </p:txBody>
      </p:sp>
    </p:spTree>
    <p:extLst>
      <p:ext uri="{BB962C8B-B14F-4D97-AF65-F5344CB8AC3E}">
        <p14:creationId xmlns:p14="http://schemas.microsoft.com/office/powerpoint/2010/main" val="255112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368</TotalTime>
  <Words>412</Words>
  <Application>Microsoft Office PowerPoint</Application>
  <PresentationFormat>On-screen Show (4:3)</PresentationFormat>
  <Paragraphs>41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Capital</vt:lpstr>
      <vt:lpstr>The Importance Of Light</vt:lpstr>
      <vt:lpstr>Pre- Discussion</vt:lpstr>
      <vt:lpstr>Pre-Discussion</vt:lpstr>
      <vt:lpstr>Pre-Discussion</vt:lpstr>
      <vt:lpstr>Question</vt:lpstr>
      <vt:lpstr>Variables</vt:lpstr>
      <vt:lpstr>Hypothesis</vt:lpstr>
      <vt:lpstr>Material</vt:lpstr>
      <vt:lpstr>Procedure</vt:lpstr>
      <vt:lpstr>Critical Steps</vt:lpstr>
      <vt:lpstr>Post Investigation</vt:lpstr>
      <vt:lpstr>Post Investigation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Light</dc:title>
  <dc:creator>Christina Bromme</dc:creator>
  <cp:lastModifiedBy>leon</cp:lastModifiedBy>
  <cp:revision>8</cp:revision>
  <dcterms:created xsi:type="dcterms:W3CDTF">2017-03-23T04:23:33Z</dcterms:created>
  <dcterms:modified xsi:type="dcterms:W3CDTF">2017-03-23T20:38:28Z</dcterms:modified>
</cp:coreProperties>
</file>